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48" r:id="rId2"/>
  </p:sldMasterIdLst>
  <p:notesMasterIdLst>
    <p:notesMasterId r:id="rId4"/>
  </p:notesMasterIdLst>
  <p:handoutMasterIdLst>
    <p:handoutMasterId r:id="rId5"/>
  </p:handoutMasterIdLst>
  <p:sldIdLst>
    <p:sldId id="278" r:id="rId3"/>
  </p:sldIdLst>
  <p:sldSz cx="9906000" cy="6858000" type="A4"/>
  <p:notesSz cx="6858000" cy="9906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D88"/>
    <a:srgbClr val="1A79CC"/>
    <a:srgbClr val="075AFF"/>
    <a:srgbClr val="45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618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51F7A12F-1C9C-46C4-9A7A-5F72567C20BD}" type="datetime1">
              <a:rPr lang="sv-SE"/>
              <a:pPr/>
              <a:t>2014-05-23</a:t>
            </a:fld>
            <a:endParaRPr lang="sv-S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78A9B7A9-5446-43FC-B6BA-A4145EFD528A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93677AA7-51B8-479C-9458-2037EBBBD96A}" type="datetime1">
              <a:rPr lang="sv-SE"/>
              <a:pPr/>
              <a:t>2014-05-23</a:t>
            </a:fld>
            <a:endParaRPr lang="sv-S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2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5350"/>
            <a:ext cx="502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8C8CDD94-A537-4DB0-861D-694BF67501E3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98AE3-7C51-43BF-8ACA-76B0517B98CA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D14FAB-17CF-476B-A43A-C28D771DE4B6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81850" y="1125538"/>
            <a:ext cx="2228850" cy="50006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125538"/>
            <a:ext cx="6534150" cy="5000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772263-7828-4C0D-8372-A2F408F80627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85D8D-8364-4D9E-8519-A97E12EEEDE1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335301-5CBF-42A0-A3DB-653359E26ADF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A6C83-78F5-47EF-9B00-7C35E46E73E5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906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35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85121D-3D23-43C7-B70A-021CF97C6402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C8D906-9E0C-43D8-8EA5-DF26B57596D6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4A05A8-1864-4524-8113-0E0AAE012537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8C2A2-D1B3-4D19-995A-D9856F10F2E3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5EFD9-EFCD-48AB-97E0-F823BD4797CC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747154-A3DE-47D4-8920-CB4E426DAAB5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321D6B-0DE7-4999-BB8D-F361EBE0A6DD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EE4882-E08A-4F67-B725-A676EB04F248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05650" y="188913"/>
            <a:ext cx="2038350" cy="537368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90600" y="188913"/>
            <a:ext cx="5962650" cy="537368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EA0E3D-52E9-4774-A39F-B05F325DB437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74DCC-1CE3-4AF5-ADF0-0287FA1C3659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46B969-64DE-4F6F-8011-E2CC195D860C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C91DD-FE5D-4B12-8FBA-77D5F372B27E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51C15E-1138-435E-9B06-F69D30FF4579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F1B38-F7A9-4ED4-9991-B566AF141203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2957F0-98E4-40FB-A1E6-1AA257036D93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34DB92-1D7F-4ACE-99D6-32656B64D10F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125538"/>
            <a:ext cx="81534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PRESENTATIONS TITEL (CALIBRI 32)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6BD308F8-EAF1-4954-995A-F71D5AE12581}" type="datetime4">
              <a:rPr lang="sv-SE"/>
              <a:pPr/>
              <a:t>23 maj 2014</a:t>
            </a:fld>
            <a:endParaRPr lang="sv-SE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28678" name="Picture 6" descr="gbg_li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940425"/>
            <a:ext cx="1598613" cy="536575"/>
          </a:xfrm>
          <a:prstGeom prst="rect">
            <a:avLst/>
          </a:prstGeom>
          <a:noFill/>
        </p:spPr>
      </p:pic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920750" y="3830638"/>
            <a:ext cx="820896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sv-SE" b="1">
                <a:solidFill>
                  <a:srgbClr val="075D88"/>
                </a:solidFill>
              </a:rPr>
              <a:t>Namn och eller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enhet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Datum (Calibri 24)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3200">
          <a:solidFill>
            <a:srgbClr val="075D8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8891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RUBRIK 1 (CALIBRI 28)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57338"/>
            <a:ext cx="81534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Nivå ett – Calibri 24</a:t>
            </a:r>
          </a:p>
          <a:p>
            <a:pPr lvl="0"/>
            <a:r>
              <a:rPr lang="sv-SE" smtClean="0"/>
              <a:t>Välj Calibri 20 eller lägre beroende på mängden av innehåll</a:t>
            </a:r>
          </a:p>
          <a:p>
            <a:pPr lvl="0"/>
            <a:r>
              <a:rPr lang="sv-SE" smtClean="0"/>
              <a:t>Håll avstånd mellan texten, bilderna och logotypen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ADFB273F-25E6-4305-8156-A698EF6FBD79}" type="datetime4">
              <a:rPr lang="sv-SE"/>
              <a:pPr/>
              <a:t>23 maj 2014</a:t>
            </a:fld>
            <a:endParaRPr lang="sv-SE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1044" name="Picture 20" descr="gbg_li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940425"/>
            <a:ext cx="1598613" cy="536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472" y="188914"/>
            <a:ext cx="9361040" cy="431775"/>
          </a:xfrm>
        </p:spPr>
        <p:txBody>
          <a:bodyPr/>
          <a:lstStyle/>
          <a:p>
            <a:r>
              <a:rPr lang="sv-SE" sz="3200" dirty="0" smtClean="0"/>
              <a:t>Förankring av dokumentet om ansvarig utgivare?</a:t>
            </a:r>
            <a:endParaRPr lang="sv-SE" sz="32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537" y="692696"/>
            <a:ext cx="9650016" cy="4797350"/>
          </a:xfrm>
        </p:spPr>
        <p:txBody>
          <a:bodyPr/>
          <a:lstStyle/>
          <a:p>
            <a:r>
              <a:rPr lang="sv-SE" dirty="0" smtClean="0"/>
              <a:t>Har dokumentet förankrats? </a:t>
            </a:r>
            <a:br>
              <a:rPr lang="sv-SE" dirty="0" smtClean="0"/>
            </a:br>
            <a:r>
              <a:rPr lang="sv-SE" dirty="0" smtClean="0"/>
              <a:t>Återkoppling från förra mötet.</a:t>
            </a:r>
            <a:br>
              <a:rPr lang="sv-SE" dirty="0" smtClean="0"/>
            </a:br>
            <a:endParaRPr lang="sv-SE" dirty="0" smtClean="0"/>
          </a:p>
          <a:p>
            <a:r>
              <a:rPr lang="sv-SE" sz="1400" b="1" dirty="0" smtClean="0"/>
              <a:t>Information till förvaltningsledningen </a:t>
            </a:r>
            <a:r>
              <a:rPr lang="sv-SE" sz="1400" b="1" dirty="0" smtClean="0"/>
              <a:t/>
            </a:r>
            <a:br>
              <a:rPr lang="sv-SE" sz="1400" b="1" dirty="0" smtClean="0"/>
            </a:br>
            <a:r>
              <a:rPr lang="sv-SE" sz="1400" b="1" dirty="0" smtClean="0"/>
              <a:t/>
            </a:r>
            <a:br>
              <a:rPr lang="sv-SE" sz="1400" b="1" dirty="0" smtClean="0"/>
            </a:br>
            <a:r>
              <a:rPr lang="sv-SE" sz="1400" b="1" dirty="0" smtClean="0"/>
              <a:t>Förtydligande </a:t>
            </a:r>
            <a:r>
              <a:rPr lang="sv-SE" sz="1400" b="1" dirty="0" smtClean="0"/>
              <a:t>kring publiceringsansvar på </a:t>
            </a:r>
            <a:r>
              <a:rPr lang="sv-SE" sz="1400" b="1" dirty="0" err="1" smtClean="0"/>
              <a:t>goteborg.se</a:t>
            </a:r>
            <a:r>
              <a:rPr lang="sv-SE" sz="1400" b="1" dirty="0" smtClean="0"/>
              <a:t/>
            </a:r>
            <a:br>
              <a:rPr lang="sv-SE" sz="1400" b="1" dirty="0" smtClean="0"/>
            </a:br>
            <a:r>
              <a:rPr lang="sv-SE" sz="1400" b="1" dirty="0" smtClean="0"/>
              <a:t/>
            </a:r>
            <a:br>
              <a:rPr lang="sv-SE" sz="1400" b="1" dirty="0" smtClean="0"/>
            </a:br>
            <a:r>
              <a:rPr lang="sv-SE" sz="1400" dirty="0" err="1" smtClean="0"/>
              <a:t>Goteborg.se</a:t>
            </a:r>
            <a:r>
              <a:rPr lang="sv-SE" sz="1400" dirty="0" smtClean="0"/>
              <a:t> </a:t>
            </a:r>
            <a:r>
              <a:rPr lang="sv-SE" sz="1400" dirty="0" smtClean="0"/>
              <a:t>är stadens viktigaste service- och kommunikationskanal. En ny instruktion har tagits fram för att det ska vara enkelt och tydligt vilket ansvar som gäller vid publicering och vad som gäller för arbetet med </a:t>
            </a:r>
            <a:r>
              <a:rPr lang="sv-SE" sz="1400" dirty="0" smtClean="0"/>
              <a:t>webbplatsen.</a:t>
            </a:r>
            <a:br>
              <a:rPr lang="sv-SE" sz="1400" dirty="0" smtClean="0"/>
            </a:b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>Instruktionen </a:t>
            </a:r>
            <a:r>
              <a:rPr lang="sv-SE" sz="1400" dirty="0" smtClean="0"/>
              <a:t>tydliggör rollerna i Göteborgs Stad när det gäller arbetet med </a:t>
            </a:r>
            <a:r>
              <a:rPr lang="sv-SE" sz="1400" dirty="0" err="1" smtClean="0"/>
              <a:t>goteborg.se</a:t>
            </a:r>
            <a:r>
              <a:rPr lang="sv-SE" sz="1400" dirty="0" smtClean="0"/>
              <a:t> och ansvaret för det som publiceras på webbplatsen. Stadens förvaltningar måste följa reglerna för att ansvarig utgivare ska kunna fullfölja sitt </a:t>
            </a:r>
            <a:r>
              <a:rPr lang="sv-SE" sz="1400" dirty="0" smtClean="0"/>
              <a:t>uppdrag.</a:t>
            </a:r>
            <a:br>
              <a:rPr lang="sv-SE" sz="1400" dirty="0" smtClean="0"/>
            </a:b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>Dokumentet </a:t>
            </a:r>
            <a:r>
              <a:rPr lang="sv-SE" sz="1400" dirty="0" smtClean="0"/>
              <a:t>är en sammanställning av det som redan gäller. Det vänder sig till stadens förvaltningsledningar, chefer och förvaltningsredaktörer. </a:t>
            </a:r>
            <a:r>
              <a:rPr lang="sv-SE" sz="1400" dirty="0" smtClean="0"/>
              <a:t>Men </a:t>
            </a:r>
            <a:r>
              <a:rPr lang="sv-SE" sz="1400" dirty="0" smtClean="0"/>
              <a:t>vi arbetar på samma sätt som förut</a:t>
            </a:r>
            <a:r>
              <a:rPr lang="sv-SE" sz="1400" dirty="0" smtClean="0"/>
              <a:t>.</a:t>
            </a:r>
          </a:p>
          <a:p>
            <a:endParaRPr lang="sv-SE" sz="1400" dirty="0" smtClean="0"/>
          </a:p>
          <a:p>
            <a:r>
              <a:rPr lang="sv-SE" dirty="0" smtClean="0"/>
              <a:t>Signaler inte nått fram?</a:t>
            </a:r>
            <a:br>
              <a:rPr lang="sv-SE" dirty="0" smtClean="0"/>
            </a:b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bbenheten_mal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1_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bg-stad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webbenheten_mall</Template>
  <TotalTime>367</TotalTime>
  <Words>11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webbenheten_mall</vt:lpstr>
      <vt:lpstr>gbg-stad</vt:lpstr>
      <vt:lpstr>Förankring av dokumentet om ansvarig utgivare?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kerwis0324</dc:creator>
  <cp:lastModifiedBy>Klas Eriksson</cp:lastModifiedBy>
  <cp:revision>71</cp:revision>
  <cp:lastPrinted>2002-05-29T10:42:04Z</cp:lastPrinted>
  <dcterms:created xsi:type="dcterms:W3CDTF">2014-01-21T12:05:32Z</dcterms:created>
  <dcterms:modified xsi:type="dcterms:W3CDTF">2014-05-23T00:51:56Z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_SaveText">
    <vt:lpwstr>Spara till Notes</vt:lpwstr>
  </property>
  <property fmtid="{D5CDD505-2E9C-101B-9397-08002B2CF9AE}" pid="3" name="SW_SaveCloseOfficeText">
    <vt:lpwstr>Spara och Stäng Officedokument</vt:lpwstr>
  </property>
  <property fmtid="{D5CDD505-2E9C-101B-9397-08002B2CF9AE}" pid="4" name="SW_SaveCloseText">
    <vt:lpwstr>Spara och Stäng Notes dokument</vt:lpwstr>
  </property>
  <property fmtid="{D5CDD505-2E9C-101B-9397-08002B2CF9AE}" pid="5" name="SW_DocUNID">
    <vt:lpwstr>DFA6414C1C52B7DAC1257C66004F2322</vt:lpwstr>
  </property>
  <property fmtid="{D5CDD505-2E9C-101B-9397-08002B2CF9AE}" pid="6" name="SW_DocHWND">
    <vt:r8>722582</vt:r8>
  </property>
  <property fmtid="{D5CDD505-2E9C-101B-9397-08002B2CF9AE}" pid="7" name="SW_IntOfficeMacros">
    <vt:lpwstr>Disabled</vt:lpwstr>
  </property>
  <property fmtid="{D5CDD505-2E9C-101B-9397-08002B2CF9AE}" pid="8" name="SW_CustomTitle">
    <vt:lpwstr/>
  </property>
  <property fmtid="{D5CDD505-2E9C-101B-9397-08002B2CF9AE}" pid="9" name="SW_DialogTitle">
    <vt:lpwstr>SWING Integrator för Notes och Office</vt:lpwstr>
  </property>
  <property fmtid="{D5CDD505-2E9C-101B-9397-08002B2CF9AE}" pid="10" name="SW_PromptText">
    <vt:lpwstr>Vill du spara?</vt:lpwstr>
  </property>
  <property fmtid="{D5CDD505-2E9C-101B-9397-08002B2CF9AE}" pid="11" name="SW_NewDocument">
    <vt:lpwstr/>
  </property>
  <property fmtid="{D5CDD505-2E9C-101B-9397-08002B2CF9AE}" pid="12" name="SW_VisibleVBAMacroMenuItems">
    <vt:r8>127</vt:r8>
  </property>
  <property fmtid="{D5CDD505-2E9C-101B-9397-08002B2CF9AE}" pid="13" name="SW_EnabledVBAMacroMenuItems">
    <vt:r8>7</vt:r8>
  </property>
  <property fmtid="{D5CDD505-2E9C-101B-9397-08002B2CF9AE}" pid="14" name="SW_AddinName">
    <vt:lpwstr>SWINGINTEGRATOR525000.PPA</vt:lpwstr>
  </property>
</Properties>
</file>